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68" r:id="rId2"/>
    <p:sldId id="498" r:id="rId3"/>
    <p:sldId id="499" r:id="rId4"/>
    <p:sldId id="501" r:id="rId5"/>
    <p:sldId id="502" r:id="rId6"/>
    <p:sldId id="500" r:id="rId7"/>
    <p:sldId id="264" r:id="rId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57" d="100"/>
          <a:sy n="57" d="100"/>
        </p:scale>
        <p:origin x="928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08520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21/10/2024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Título</a:t>
            </a:r>
          </a:p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presentación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43D8EAE-408C-40B8-F847-7FBDB8FE0B23}"/>
              </a:ext>
            </a:extLst>
          </p:cNvPr>
          <p:cNvSpPr/>
          <p:nvPr/>
        </p:nvSpPr>
        <p:spPr>
          <a:xfrm>
            <a:off x="858644" y="802888"/>
            <a:ext cx="1750741" cy="1449658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v</a:t>
            </a:r>
            <a:endParaRPr lang="es-CO" dirty="0"/>
          </a:p>
        </p:txBody>
      </p:sp>
      <p:pic>
        <p:nvPicPr>
          <p:cNvPr id="6" name="Imagen 5" descr="Texto&#10;&#10;Descripción generada automáticamente con confianza media">
            <a:extLst>
              <a:ext uri="{FF2B5EF4-FFF2-40B4-BE49-F238E27FC236}">
                <a16:creationId xmlns:a16="http://schemas.microsoft.com/office/drawing/2014/main" id="{17CCC1CC-34D6-52BD-633C-155481311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937" y="802888"/>
            <a:ext cx="4404930" cy="124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6D04A5A-19A9-0ACE-6D0F-5E02EDC9D1DE}"/>
              </a:ext>
            </a:extLst>
          </p:cNvPr>
          <p:cNvSpPr txBox="1"/>
          <p:nvPr/>
        </p:nvSpPr>
        <p:spPr>
          <a:xfrm>
            <a:off x="4787789" y="2228671"/>
            <a:ext cx="26164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latin typeface="Work Sans Light" pitchFamily="2" charset="77"/>
              </a:rPr>
              <a:t>Título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2E6F1CF-C64D-CB82-1478-686F9F9BAF5F}"/>
              </a:ext>
            </a:extLst>
          </p:cNvPr>
          <p:cNvCxnSpPr>
            <a:cxnSpLocks/>
          </p:cNvCxnSpPr>
          <p:nvPr/>
        </p:nvCxnSpPr>
        <p:spPr>
          <a:xfrm>
            <a:off x="5227898" y="3321934"/>
            <a:ext cx="1736203" cy="0"/>
          </a:xfrm>
          <a:prstGeom prst="line">
            <a:avLst/>
          </a:prstGeom>
          <a:ln>
            <a:solidFill>
              <a:srgbClr val="38A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9896E8B4-453C-7E26-D038-59933D4B744F}"/>
              </a:ext>
            </a:extLst>
          </p:cNvPr>
          <p:cNvSpPr txBox="1"/>
          <p:nvPr/>
        </p:nvSpPr>
        <p:spPr>
          <a:xfrm>
            <a:off x="4168816" y="3463724"/>
            <a:ext cx="38543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600" dirty="0">
                <a:latin typeface="Work Sans Light" pitchFamily="2" charset="77"/>
              </a:rPr>
              <a:t>texto corto descriptivo</a:t>
            </a:r>
          </a:p>
          <a:p>
            <a:pPr algn="ctr"/>
            <a:r>
              <a:rPr lang="es-CO" sz="1600" dirty="0">
                <a:latin typeface="Work Sans Light" pitchFamily="2" charset="77"/>
              </a:rPr>
              <a:t>a 2 o 3 líneas</a:t>
            </a:r>
          </a:p>
        </p:txBody>
      </p:sp>
    </p:spTree>
    <p:extLst>
      <p:ext uri="{BB962C8B-B14F-4D97-AF65-F5344CB8AC3E}">
        <p14:creationId xmlns:p14="http://schemas.microsoft.com/office/powerpoint/2010/main" val="2099732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57468" y="2355971"/>
            <a:ext cx="2640957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rgbClr val="38AA00"/>
                </a:solidFill>
                <a:latin typeface="Work Sans Light" pitchFamily="2" charset="77"/>
              </a:rPr>
              <a:t>Título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3275635"/>
            <a:ext cx="385436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 err="1">
                <a:latin typeface="Work Sans Light" pitchFamily="2" charset="77"/>
              </a:rPr>
              <a:t>Lorem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ipsum</a:t>
            </a:r>
            <a:r>
              <a:rPr lang="es-CO" sz="1600" dirty="0">
                <a:latin typeface="Work Sans Light" pitchFamily="2" charset="77"/>
              </a:rPr>
              <a:t> dolor </a:t>
            </a:r>
            <a:r>
              <a:rPr lang="es-CO" sz="1600" dirty="0" err="1">
                <a:latin typeface="Work Sans Light" pitchFamily="2" charset="77"/>
              </a:rPr>
              <a:t>sit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amet</a:t>
            </a:r>
            <a:r>
              <a:rPr lang="es-CO" sz="1600" dirty="0">
                <a:latin typeface="Work Sans Light" pitchFamily="2" charset="77"/>
              </a:rPr>
              <a:t>, </a:t>
            </a:r>
            <a:r>
              <a:rPr lang="es-CO" sz="1600" dirty="0" err="1">
                <a:latin typeface="Work Sans Light" pitchFamily="2" charset="77"/>
              </a:rPr>
              <a:t>consectetuer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adipiscing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elit</a:t>
            </a:r>
            <a:r>
              <a:rPr lang="es-CO" sz="1600" dirty="0">
                <a:latin typeface="Work Sans Light" pitchFamily="2" charset="77"/>
              </a:rPr>
              <a:t>, sed </a:t>
            </a:r>
            <a:r>
              <a:rPr lang="es-CO" sz="1600" dirty="0" err="1">
                <a:latin typeface="Work Sans Light" pitchFamily="2" charset="77"/>
              </a:rPr>
              <a:t>diam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nonummy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nibh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euismod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tincidunt</a:t>
            </a:r>
            <a:r>
              <a:rPr lang="es-CO" sz="1600" dirty="0">
                <a:latin typeface="Work Sans Light" pitchFamily="2" charset="77"/>
              </a:rPr>
              <a:t> ut </a:t>
            </a:r>
            <a:r>
              <a:rPr lang="es-CO" sz="1600" dirty="0" err="1">
                <a:latin typeface="Work Sans Light" pitchFamily="2" charset="77"/>
              </a:rPr>
              <a:t>laoreet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dolore</a:t>
            </a:r>
            <a:r>
              <a:rPr lang="es-CO" sz="1600" dirty="0">
                <a:latin typeface="Work Sans Light" pitchFamily="2" charset="77"/>
              </a:rPr>
              <a:t> magna </a:t>
            </a:r>
            <a:r>
              <a:rPr lang="es-CO" sz="1600" dirty="0" err="1">
                <a:latin typeface="Work Sans Light" pitchFamily="2" charset="77"/>
              </a:rPr>
              <a:t>aliquam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erat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volutpat</a:t>
            </a:r>
            <a:r>
              <a:rPr lang="es-CO" sz="1600" dirty="0">
                <a:latin typeface="Work Sans Light" pitchFamily="2" charset="77"/>
              </a:rPr>
              <a:t>. Ut </a:t>
            </a:r>
            <a:r>
              <a:rPr lang="es-CO" sz="1600" dirty="0" err="1">
                <a:latin typeface="Work Sans Light" pitchFamily="2" charset="77"/>
              </a:rPr>
              <a:t>wisi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enim</a:t>
            </a:r>
            <a:r>
              <a:rPr lang="es-CO" sz="1600" dirty="0">
                <a:latin typeface="Work Sans Light" pitchFamily="2" charset="77"/>
              </a:rPr>
              <a:t> ad </a:t>
            </a:r>
            <a:r>
              <a:rPr lang="es-CO" sz="1600" dirty="0" err="1">
                <a:latin typeface="Work Sans Light" pitchFamily="2" charset="77"/>
              </a:rPr>
              <a:t>minim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veniam</a:t>
            </a:r>
            <a:r>
              <a:rPr lang="es-CO" sz="1600" dirty="0">
                <a:latin typeface="Work Sans Light" pitchFamily="2" charset="77"/>
              </a:rPr>
              <a:t>, quis </a:t>
            </a:r>
            <a:r>
              <a:rPr lang="es-CO" sz="1600" dirty="0" err="1">
                <a:latin typeface="Work Sans Light" pitchFamily="2" charset="77"/>
              </a:rPr>
              <a:t>nostrud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exerci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tation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ullamcorper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suscipit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lobortis</a:t>
            </a:r>
            <a:r>
              <a:rPr lang="es-CO" sz="1600" dirty="0">
                <a:latin typeface="Work Sans Light" pitchFamily="2" charset="77"/>
              </a:rPr>
              <a:t> </a:t>
            </a:r>
            <a:r>
              <a:rPr lang="es-CO" sz="1600" dirty="0" err="1">
                <a:latin typeface="Work Sans Light" pitchFamily="2" charset="77"/>
              </a:rPr>
              <a:t>nisl</a:t>
            </a:r>
            <a:r>
              <a:rPr lang="es-CO" sz="1600" dirty="0">
                <a:latin typeface="Work Sans Light" pitchFamily="2" charset="77"/>
              </a:rPr>
              <a:t> ut </a:t>
            </a:r>
            <a:r>
              <a:rPr lang="es-CO" sz="1600" dirty="0" err="1">
                <a:latin typeface="Work Sans Light" pitchFamily="2" charset="77"/>
              </a:rPr>
              <a:t>aliquip</a:t>
            </a:r>
            <a:r>
              <a:rPr lang="es-CO" sz="1600" dirty="0">
                <a:latin typeface="Work Sans Light" pitchFamily="2" charset="77"/>
              </a:rPr>
              <a:t> ex </a:t>
            </a:r>
            <a:r>
              <a:rPr lang="es-CO" sz="1600" dirty="0" err="1">
                <a:latin typeface="Work Sans Light" pitchFamily="2" charset="77"/>
              </a:rPr>
              <a:t>ea</a:t>
            </a:r>
            <a:r>
              <a:rPr lang="es-CO" sz="1600" dirty="0">
                <a:latin typeface="Work Sans Light" pitchFamily="2" charset="77"/>
              </a:rPr>
              <a:t> commodo </a:t>
            </a:r>
            <a:r>
              <a:rPr lang="es-CO" sz="1600" dirty="0" err="1">
                <a:latin typeface="Work Sans Light" pitchFamily="2" charset="77"/>
              </a:rPr>
              <a:t>consequat</a:t>
            </a:r>
            <a:r>
              <a:rPr lang="es-CO" sz="1600" dirty="0">
                <a:latin typeface="Work Sans Light" pitchFamily="2" charset="7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500403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Título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215D14D-22CC-ABF2-1760-AE194CE3B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62033"/>
            <a:ext cx="7772400" cy="349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797058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3349</TotalTime>
  <Words>64</Words>
  <Application>Microsoft Office PowerPoint</Application>
  <PresentationFormat>Panorámica</PresentationFormat>
  <Paragraphs>13</Paragraphs>
  <Slides>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Título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Leonardo Carrillo</cp:lastModifiedBy>
  <cp:revision>36</cp:revision>
  <dcterms:created xsi:type="dcterms:W3CDTF">2020-10-01T23:51:28Z</dcterms:created>
  <dcterms:modified xsi:type="dcterms:W3CDTF">2024-10-21T20:21:47Z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